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Бугунги кунда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тикув саноатида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муваффақиятга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эришишининг асосий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шарти ижодий ёндошув-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дир. Дизайнерлик либос-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лари салони, махсус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кийим тайёрлаш цехи 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хуллас, имкониятлар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чексиз. Ушбу лойиҳаниг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 йиллик ўртача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қуввати қуйидагича: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Махсус кийимлар – 11 520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Эркаклар футболка ва куйлаги – 57 600 дона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Эркаклар учун майка – 115 200 дона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681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0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19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1,</a:t>
            </a:r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Тикувчилик фаолияти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Тикувчилик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567730" y="1624983"/>
            <a:ext cx="1477414" cy="13108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67730" y="3111274"/>
            <a:ext cx="1552888" cy="11978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2.0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57%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06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56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291,7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294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190,1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89" y="4597021"/>
            <a:ext cx="2463585" cy="15596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227" y="4686572"/>
            <a:ext cx="2610230" cy="16313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241" y="2537124"/>
            <a:ext cx="1614982" cy="10944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181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2021-08-03T13:32:15Z</dcterms:modified>
</cp:coreProperties>
</file>